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497276F-3BCB-F14C-B949-FD5C178A6721}" type="datetimeFigureOut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70236-00D9-FD46-9F18-D698FDE5F060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8841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First R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Harry Smith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1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Add functions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77" y="2234716"/>
            <a:ext cx="7182922" cy="40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Documentation for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574800"/>
            <a:ext cx="9880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6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Process your documentation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31919" y="1562119"/>
            <a:ext cx="1797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setwd</a:t>
            </a:r>
            <a:r>
              <a:rPr lang="en-US" dirty="0" smtClean="0"/>
              <a:t>("./</a:t>
            </a:r>
            <a:r>
              <a:rPr lang="en-US" dirty="0" err="1" smtClean="0"/>
              <a:t>rlbtcp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document()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62" y="2451086"/>
            <a:ext cx="7526378" cy="411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Install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0" i="0" dirty="0" err="1" smtClean="0">
                <a:effectLst/>
                <a:latin typeface="Consolas" charset="0"/>
              </a:rPr>
              <a:t>setwd</a:t>
            </a:r>
            <a:r>
              <a:rPr lang="en-US" b="0" i="0" dirty="0" smtClean="0">
                <a:effectLst/>
                <a:latin typeface="Consolas" charset="0"/>
              </a:rPr>
              <a:t>(“/</a:t>
            </a:r>
            <a:r>
              <a:rPr lang="en-US" dirty="0" smtClean="0"/>
              <a:t>Users/</a:t>
            </a:r>
            <a:r>
              <a:rPr lang="en-US" dirty="0" err="1" smtClean="0"/>
              <a:t>smiharry</a:t>
            </a:r>
            <a:r>
              <a:rPr lang="en-US" dirty="0" smtClean="0"/>
              <a:t>/Desktop/</a:t>
            </a:r>
            <a:r>
              <a:rPr lang="en-US" dirty="0" err="1" smtClean="0"/>
              <a:t>Saba_Lab</a:t>
            </a:r>
            <a:r>
              <a:rPr lang="en-US" dirty="0" smtClean="0"/>
              <a:t>/RLBTCP"</a:t>
            </a:r>
            <a:r>
              <a:rPr lang="en-US" b="0" i="0" dirty="0" smtClean="0">
                <a:effectLst/>
                <a:latin typeface="Consolas" charset="0"/>
              </a:rPr>
              <a:t>)</a:t>
            </a:r>
          </a:p>
          <a:p>
            <a:pPr fontAlgn="base"/>
            <a:r>
              <a:rPr lang="en-US" b="0" i="0" dirty="0" smtClean="0">
                <a:effectLst/>
                <a:latin typeface="Consolas" charset="0"/>
              </a:rPr>
              <a:t>install(”</a:t>
            </a:r>
            <a:r>
              <a:rPr lang="en-US" b="0" i="0" dirty="0" err="1" smtClean="0">
                <a:effectLst/>
                <a:latin typeface="Consolas" charset="0"/>
              </a:rPr>
              <a:t>rlbtcp</a:t>
            </a:r>
            <a:r>
              <a:rPr lang="en-US" b="0" i="0" dirty="0" smtClean="0">
                <a:effectLst/>
                <a:latin typeface="Consolas" charset="0"/>
              </a:rPr>
              <a:t>")</a:t>
            </a:r>
            <a:endParaRPr lang="en-US" b="0" i="0" dirty="0">
              <a:effectLst/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3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84197" y="1118651"/>
            <a:ext cx="17107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library(</a:t>
            </a:r>
            <a:r>
              <a:rPr lang="en-US" dirty="0" err="1" smtClean="0"/>
              <a:t>rlbtcp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?</a:t>
            </a:r>
            <a:r>
              <a:rPr lang="en-US" dirty="0" err="1" smtClean="0"/>
              <a:t>rsem.read.iso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50" y="1441816"/>
            <a:ext cx="4530198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step: Commit and push to repo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79" y="1492494"/>
            <a:ext cx="4771378" cy="4747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11" y="1492494"/>
            <a:ext cx="5570562" cy="35081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391397" y="2244436"/>
            <a:ext cx="83128" cy="534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334494" y="2434442"/>
            <a:ext cx="11875" cy="1591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25765" y="1983179"/>
            <a:ext cx="2966329" cy="3562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106395" y="1885285"/>
            <a:ext cx="1979" cy="549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9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have to stop at 1 function</a:t>
            </a:r>
          </a:p>
          <a:p>
            <a:pPr lvl="1"/>
            <a:r>
              <a:rPr lang="en-US" dirty="0" smtClean="0"/>
              <a:t>Add as many as you like</a:t>
            </a:r>
          </a:p>
          <a:p>
            <a:r>
              <a:rPr lang="en-US" dirty="0" smtClean="0"/>
              <a:t>Can I add a function after I have created the package?</a:t>
            </a:r>
          </a:p>
          <a:p>
            <a:pPr lvl="1"/>
            <a:r>
              <a:rPr lang="en-US" smtClean="0"/>
              <a:t>Yup!</a:t>
            </a:r>
            <a:endParaRPr lang="en-US" dirty="0" smtClean="0"/>
          </a:p>
          <a:p>
            <a:r>
              <a:rPr lang="en-US" dirty="0" smtClean="0"/>
              <a:t>What if all my functions are in one script?</a:t>
            </a:r>
          </a:p>
          <a:p>
            <a:pPr lvl="1"/>
            <a:r>
              <a:rPr lang="en-US" dirty="0" smtClean="0"/>
              <a:t>This will work as long as you use the documentation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985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did it! Not so scary after 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08" y="1885285"/>
            <a:ext cx="7696530" cy="43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3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Sounds scary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62" y="1885285"/>
            <a:ext cx="7470404" cy="43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Code sharing</a:t>
            </a:r>
          </a:p>
          <a:p>
            <a:r>
              <a:rPr lang="en-US" dirty="0" smtClean="0"/>
              <a:t>Work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0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to stick to functional coding for transcriptome reconstruction project</a:t>
            </a:r>
          </a:p>
          <a:p>
            <a:r>
              <a:rPr lang="en-US" dirty="0" smtClean="0"/>
              <a:t>Writing a lot of functions</a:t>
            </a:r>
          </a:p>
          <a:p>
            <a:r>
              <a:rPr lang="en-US" dirty="0" smtClean="0"/>
              <a:t>All these functions are in one script</a:t>
            </a:r>
          </a:p>
          <a:p>
            <a:pPr lvl="1"/>
            <a:r>
              <a:rPr lang="en-US" dirty="0" err="1" smtClean="0"/>
              <a:t>Allmyfunctions.R</a:t>
            </a:r>
            <a:endParaRPr lang="en-US" dirty="0" smtClean="0"/>
          </a:p>
          <a:p>
            <a:pPr lvl="1"/>
            <a:r>
              <a:rPr lang="en-US" dirty="0" smtClean="0"/>
              <a:t>You may have many scripts for many functions</a:t>
            </a:r>
          </a:p>
          <a:p>
            <a:r>
              <a:rPr lang="en-US" dirty="0" smtClean="0"/>
              <a:t>If I change projects, I will need to copy scripts to be sourced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9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4825" y="2087742"/>
            <a:ext cx="3650952" cy="3600539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The functions you wish to include in the package</a:t>
            </a:r>
          </a:p>
          <a:p>
            <a:r>
              <a:rPr lang="en-US" dirty="0" smtClean="0"/>
              <a:t>Packages (Dude, that’s meta!)</a:t>
            </a:r>
          </a:p>
          <a:p>
            <a:r>
              <a:rPr lang="en-US" dirty="0" smtClean="0"/>
              <a:t>Optional (but highly recommended)</a:t>
            </a:r>
          </a:p>
          <a:p>
            <a:pPr lvl="1"/>
            <a:r>
              <a:rPr lang="en-US" dirty="0" smtClean="0"/>
              <a:t>Repository on GitHub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139" y="1735361"/>
            <a:ext cx="381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4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0: Load packages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0" i="0" dirty="0" err="1" smtClean="0">
                <a:effectLst/>
                <a:latin typeface="Consolas" charset="0"/>
              </a:rPr>
              <a:t>install.packages</a:t>
            </a:r>
            <a:r>
              <a:rPr lang="en-US" b="0" i="0" dirty="0" smtClean="0">
                <a:effectLst/>
                <a:latin typeface="Consolas" charset="0"/>
              </a:rPr>
              <a:t>("</a:t>
            </a:r>
            <a:r>
              <a:rPr lang="en-US" b="0" i="0" dirty="0" err="1" smtClean="0">
                <a:effectLst/>
                <a:latin typeface="Consolas" charset="0"/>
              </a:rPr>
              <a:t>devtools</a:t>
            </a:r>
            <a:r>
              <a:rPr lang="en-US" b="0" i="0" dirty="0" smtClean="0">
                <a:effectLst/>
                <a:latin typeface="Consolas" charset="0"/>
              </a:rPr>
              <a:t>")</a:t>
            </a:r>
          </a:p>
          <a:p>
            <a:pPr fontAlgn="base"/>
            <a:r>
              <a:rPr lang="en-US" b="0" i="0" dirty="0" smtClean="0">
                <a:effectLst/>
                <a:latin typeface="Consolas" charset="0"/>
              </a:rPr>
              <a:t>library("</a:t>
            </a:r>
            <a:r>
              <a:rPr lang="en-US" b="0" i="0" dirty="0" err="1" smtClean="0">
                <a:effectLst/>
                <a:latin typeface="Consolas" charset="0"/>
              </a:rPr>
              <a:t>devtools</a:t>
            </a:r>
            <a:r>
              <a:rPr lang="en-US" b="0" i="0" dirty="0" smtClean="0">
                <a:effectLst/>
                <a:latin typeface="Consolas" charset="0"/>
              </a:rPr>
              <a:t>")</a:t>
            </a:r>
          </a:p>
          <a:p>
            <a:pPr fontAlgn="base"/>
            <a:r>
              <a:rPr lang="en-US" b="0" i="0" dirty="0" err="1" smtClean="0">
                <a:effectLst/>
                <a:latin typeface="Consolas" charset="0"/>
              </a:rPr>
              <a:t>devtools</a:t>
            </a:r>
            <a:r>
              <a:rPr lang="en-US" b="0" i="0" dirty="0" smtClean="0">
                <a:effectLst/>
                <a:latin typeface="Consolas" charset="0"/>
              </a:rPr>
              <a:t>::</a:t>
            </a:r>
            <a:r>
              <a:rPr lang="en-US" b="0" i="0" dirty="0" err="1" smtClean="0">
                <a:effectLst/>
                <a:latin typeface="Consolas" charset="0"/>
              </a:rPr>
              <a:t>install_github</a:t>
            </a:r>
            <a:r>
              <a:rPr lang="en-US" b="0" i="0" dirty="0" smtClean="0">
                <a:effectLst/>
                <a:latin typeface="Consolas" charset="0"/>
              </a:rPr>
              <a:t>("</a:t>
            </a:r>
            <a:r>
              <a:rPr lang="en-US" b="0" i="0" dirty="0" err="1" smtClean="0">
                <a:effectLst/>
                <a:latin typeface="Consolas" charset="0"/>
              </a:rPr>
              <a:t>klutometis</a:t>
            </a:r>
            <a:r>
              <a:rPr lang="en-US" b="0" i="0" dirty="0" smtClean="0">
                <a:effectLst/>
                <a:latin typeface="Consolas" charset="0"/>
              </a:rPr>
              <a:t>/</a:t>
            </a:r>
            <a:r>
              <a:rPr lang="en-US" b="0" i="0" dirty="0" err="1" smtClean="0">
                <a:effectLst/>
                <a:latin typeface="Consolas" charset="0"/>
              </a:rPr>
              <a:t>roxygen</a:t>
            </a:r>
            <a:r>
              <a:rPr lang="en-US" b="0" i="0" dirty="0" smtClean="0">
                <a:effectLst/>
                <a:latin typeface="Consolas" charset="0"/>
              </a:rPr>
              <a:t>")</a:t>
            </a:r>
          </a:p>
          <a:p>
            <a:pPr fontAlgn="base"/>
            <a:r>
              <a:rPr lang="en-US" b="0" i="0" dirty="0" smtClean="0">
                <a:effectLst/>
                <a:latin typeface="Consolas" charset="0"/>
              </a:rPr>
              <a:t>library(roxygen2)</a:t>
            </a:r>
            <a:endParaRPr lang="en-US" b="0" i="0" dirty="0">
              <a:effectLst/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207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4" y="1045359"/>
            <a:ext cx="4394200" cy="537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9" y="1702481"/>
            <a:ext cx="5676435" cy="42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1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repository using </a:t>
            </a:r>
            <a:r>
              <a:rPr lang="en-US" dirty="0" err="1" smtClean="0"/>
              <a:t>GitKraken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46670"/>
            <a:ext cx="10058400" cy="2942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" y="3348842"/>
            <a:ext cx="6655987" cy="32857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21330" y="1246909"/>
            <a:ext cx="4144488" cy="475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4762005" y="1721922"/>
            <a:ext cx="231569" cy="3230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8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Create package directory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8603" y="15621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setwd</a:t>
            </a:r>
            <a:r>
              <a:rPr lang="en-US" dirty="0" smtClean="0"/>
              <a:t>("/Users/</a:t>
            </a:r>
            <a:r>
              <a:rPr lang="en-US" dirty="0" err="1" smtClean="0"/>
              <a:t>smiharry</a:t>
            </a:r>
            <a:r>
              <a:rPr lang="en-US" dirty="0" smtClean="0"/>
              <a:t>/Desktop/</a:t>
            </a:r>
            <a:r>
              <a:rPr lang="en-US" dirty="0" err="1" smtClean="0"/>
              <a:t>Saba_Lab</a:t>
            </a:r>
            <a:r>
              <a:rPr lang="en-US" dirty="0" smtClean="0"/>
              <a:t>/RLBTCP")</a:t>
            </a:r>
          </a:p>
          <a:p>
            <a:r>
              <a:rPr lang="en-US" dirty="0" smtClean="0"/>
              <a:t>create("</a:t>
            </a:r>
            <a:r>
              <a:rPr lang="en-US" dirty="0" err="1" smtClean="0"/>
              <a:t>rlbtcp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43553" y="3244394"/>
            <a:ext cx="338446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Directory that you just cloned</a:t>
            </a:r>
            <a:endParaRPr lang="en-US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7600208" y="1885883"/>
            <a:ext cx="2135579" cy="13585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65" y="2962513"/>
            <a:ext cx="6684983" cy="375649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310743" y="3473035"/>
            <a:ext cx="3732810" cy="6239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3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119</TotalTime>
  <Words>245</Words>
  <Application>Microsoft Macintosh PowerPoint</Application>
  <PresentationFormat>Widescreen</PresentationFormat>
  <Paragraphs>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Consolas</vt:lpstr>
      <vt:lpstr>MS Shell Dlg 2</vt:lpstr>
      <vt:lpstr>Wingdings</vt:lpstr>
      <vt:lpstr>Wingdings 3</vt:lpstr>
      <vt:lpstr>Arial</vt:lpstr>
      <vt:lpstr>Madison</vt:lpstr>
      <vt:lpstr>My First R Package</vt:lpstr>
      <vt:lpstr>Sounds scary</vt:lpstr>
      <vt:lpstr>Motivation</vt:lpstr>
      <vt:lpstr>Context</vt:lpstr>
      <vt:lpstr>What you will need</vt:lpstr>
      <vt:lpstr>Step 0: Load packages</vt:lpstr>
      <vt:lpstr>Create repository</vt:lpstr>
      <vt:lpstr>Clone repository using GitKraken</vt:lpstr>
      <vt:lpstr>Step 1: Create package directory</vt:lpstr>
      <vt:lpstr>Step 2: Add functions </vt:lpstr>
      <vt:lpstr>Step 3: Documentation for function</vt:lpstr>
      <vt:lpstr>Step 4: Process your documentation</vt:lpstr>
      <vt:lpstr>Step 5: Install</vt:lpstr>
      <vt:lpstr>PowerPoint Presentation</vt:lpstr>
      <vt:lpstr>Final step: Commit and push to repo</vt:lpstr>
      <vt:lpstr>Now what?</vt:lpstr>
      <vt:lpstr>You did it! Not so scary after all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R Package</dc:title>
  <dc:creator>Smith, Harry A</dc:creator>
  <cp:lastModifiedBy>Smith, Harry A</cp:lastModifiedBy>
  <cp:revision>19</cp:revision>
  <dcterms:created xsi:type="dcterms:W3CDTF">2018-02-27T22:38:08Z</dcterms:created>
  <dcterms:modified xsi:type="dcterms:W3CDTF">2018-02-28T00:38:07Z</dcterms:modified>
</cp:coreProperties>
</file>